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993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984" r:id="rId15"/>
    <p:sldId id="985" r:id="rId16"/>
    <p:sldId id="260" r:id="rId17"/>
    <p:sldId id="1011" r:id="rId18"/>
    <p:sldId id="987" r:id="rId19"/>
    <p:sldId id="1010" r:id="rId20"/>
    <p:sldId id="1045" r:id="rId21"/>
    <p:sldId id="1015" r:id="rId22"/>
    <p:sldId id="1042" r:id="rId23"/>
    <p:sldId id="1016" r:id="rId24"/>
    <p:sldId id="1031" r:id="rId25"/>
    <p:sldId id="1018" r:id="rId26"/>
    <p:sldId id="1032" r:id="rId27"/>
    <p:sldId id="1039" r:id="rId28"/>
    <p:sldId id="1034" r:id="rId29"/>
    <p:sldId id="1044" r:id="rId30"/>
    <p:sldId id="1033" r:id="rId31"/>
    <p:sldId id="1023" r:id="rId32"/>
    <p:sldId id="1021" r:id="rId33"/>
    <p:sldId id="1043" r:id="rId34"/>
    <p:sldId id="1037" r:id="rId35"/>
    <p:sldId id="1035" r:id="rId36"/>
    <p:sldId id="1036" r:id="rId37"/>
    <p:sldId id="1038" r:id="rId38"/>
    <p:sldId id="1040" r:id="rId39"/>
    <p:sldId id="1041" r:id="rId40"/>
    <p:sldId id="1050" r:id="rId41"/>
    <p:sldId id="1065" r:id="rId42"/>
    <p:sldId id="1066" r:id="rId43"/>
    <p:sldId id="1068" r:id="rId44"/>
    <p:sldId id="1069" r:id="rId45"/>
    <p:sldId id="1070" r:id="rId46"/>
    <p:sldId id="1072" r:id="rId47"/>
    <p:sldId id="1064" r:id="rId48"/>
    <p:sldId id="10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63"/>
    <p:restoredTop sz="86428"/>
  </p:normalViewPr>
  <p:slideViewPr>
    <p:cSldViewPr snapToGrid="0" snapToObjects="1">
      <p:cViewPr varScale="1">
        <p:scale>
          <a:sx n="183" d="100"/>
          <a:sy n="183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87" y="1987356"/>
            <a:ext cx="6546196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032" y="2495724"/>
            <a:ext cx="3379500" cy="2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1193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“diverse”, and “on average” they seem good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diverse 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(This lecture)</a:t>
            </a:r>
          </a:p>
          <a:p>
            <a:pPr lvl="1"/>
            <a:r>
              <a:rPr lang="en-US" dirty="0"/>
              <a:t>Boosting – AdaBoost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(Next lecture)</a:t>
            </a:r>
          </a:p>
        </p:txBody>
      </p:sp>
    </p:spTree>
    <p:extLst>
      <p:ext uri="{BB962C8B-B14F-4D97-AF65-F5344CB8AC3E}">
        <p14:creationId xmlns:p14="http://schemas.microsoft.com/office/powerpoint/2010/main" val="10700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1 Returned</a:t>
            </a:r>
          </a:p>
          <a:p>
            <a:pPr lvl="1"/>
            <a:r>
              <a:rPr lang="en-US" dirty="0"/>
              <a:t>Regrade requests till this Saturday</a:t>
            </a:r>
          </a:p>
          <a:p>
            <a:pPr lvl="1"/>
            <a:r>
              <a:rPr lang="en-US" dirty="0"/>
              <a:t>Please be concise and polite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points. 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36091</TotalTime>
  <Words>3323</Words>
  <Application>Microsoft Macintosh PowerPoint</Application>
  <PresentationFormat>Widescreen</PresentationFormat>
  <Paragraphs>957</Paragraphs>
  <Slides>48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Is Aggregation a Good Idea?</vt:lpstr>
      <vt:lpstr>How to do Aggregation</vt:lpstr>
      <vt:lpstr>Is Aggregation a Good Idea?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3373</cp:revision>
  <cp:lastPrinted>2020-02-13T16:58:38Z</cp:lastPrinted>
  <dcterms:created xsi:type="dcterms:W3CDTF">2017-08-24T15:35:37Z</dcterms:created>
  <dcterms:modified xsi:type="dcterms:W3CDTF">2022-10-07T20:31:33Z</dcterms:modified>
</cp:coreProperties>
</file>